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59" r:id="rId4"/>
    <p:sldId id="257" r:id="rId5"/>
    <p:sldId id="258" r:id="rId6"/>
    <p:sldId id="261" r:id="rId7"/>
    <p:sldId id="262" r:id="rId8"/>
    <p:sldId id="263" r:id="rId9"/>
    <p:sldId id="266" r:id="rId10"/>
    <p:sldId id="264" r:id="rId11"/>
    <p:sldId id="265" r:id="rId12"/>
    <p:sldId id="270" r:id="rId13"/>
    <p:sldId id="269" r:id="rId14"/>
    <p:sldId id="268" r:id="rId15"/>
    <p:sldId id="283" r:id="rId16"/>
    <p:sldId id="280" r:id="rId17"/>
    <p:sldId id="271" r:id="rId18"/>
    <p:sldId id="274" r:id="rId19"/>
    <p:sldId id="273" r:id="rId20"/>
    <p:sldId id="272" r:id="rId21"/>
    <p:sldId id="275" r:id="rId22"/>
    <p:sldId id="276" r:id="rId23"/>
    <p:sldId id="277" r:id="rId24"/>
    <p:sldId id="279" r:id="rId25"/>
    <p:sldId id="267" r:id="rId26"/>
    <p:sldId id="278" r:id="rId27"/>
    <p:sldId id="286" r:id="rId28"/>
    <p:sldId id="281" r:id="rId29"/>
    <p:sldId id="287" r:id="rId30"/>
    <p:sldId id="282" r:id="rId31"/>
    <p:sldId id="290" r:id="rId32"/>
    <p:sldId id="289" r:id="rId33"/>
    <p:sldId id="292" r:id="rId34"/>
    <p:sldId id="291" r:id="rId35"/>
    <p:sldId id="293" r:id="rId36"/>
    <p:sldId id="29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99"/>
    <a:srgbClr val="00FF00"/>
    <a:srgbClr val="004C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89A3182-5E76-416C-8124-539337E28865}" type="datetimeFigureOut">
              <a:rPr lang="ru-RU" smtClean="0"/>
              <a:pPr/>
              <a:t>16.06.2017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AB6F517-683B-43DF-8B91-A7B62DA2F2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\Desktop\КАРТИНКИ ДЛЯ ПРЕЗЕНТАЦИЙ\ramka_dlja_ose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83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76056" y="6488668"/>
            <a:ext cx="38884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Подготовила воспитатель: Гросс И.Н.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145" name="Picture 1" descr="C:\Users\Комп\Desktop\КАРТИНКИ ДЛЯ ПРЕЗЕНТАЦИЙ\slide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76672"/>
            <a:ext cx="7620000" cy="5715000"/>
          </a:xfrm>
          <a:prstGeom prst="rect">
            <a:avLst/>
          </a:prstGeom>
          <a:noFill/>
        </p:spPr>
      </p:pic>
      <p:pic>
        <p:nvPicPr>
          <p:cNvPr id="4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03310">
            <a:off x="5344571" y="5100906"/>
            <a:ext cx="3390585" cy="132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1" name="Picture 1" descr="C:\Users\Комп\Desktop\КАРТИНКИ ДЛЯ ПРЕЗЕНТАЦИЙ\slide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12451"/>
            <a:ext cx="8424936" cy="620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4578" name="Picture 2" descr="C:\Users\Комп\Desktop\КАРТИНКИ ДЛЯ ПРЕЗЕНТАЦИЙ\slide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986464" cy="5989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5602" name="Picture 2" descr="C:\Users\Комп\Desktop\КАРТИНКИ ДЛЯ ПРЕЗЕНТАЦИЙ\slide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496944" cy="6372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6626" name="Picture 2" descr="C:\Users\Комп\Desktop\КАРТИНКИ ДЛЯ ПРЕЗЕНТАЦИЙ\i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4634" cy="6858000"/>
          </a:xfrm>
          <a:prstGeom prst="rect">
            <a:avLst/>
          </a:prstGeom>
          <a:noFill/>
        </p:spPr>
      </p:pic>
      <p:pic>
        <p:nvPicPr>
          <p:cNvPr id="26628" name="Picture 4" descr="http://www.playcast.ru/uploads/2015/10/06/153552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16632"/>
            <a:ext cx="9108504" cy="67413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5373216"/>
            <a:ext cx="6192688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Постепенно начинается листопад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6" name="Рисунок 5" descr="dfd0ff6ed6381db42bc2c5ddf1ba91064e38ff701279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4895850" cy="64807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5220072" y="4795897"/>
            <a:ext cx="3816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 smtClean="0">
                <a:solidFill>
                  <a:srgbClr val="FF0000"/>
                </a:solidFill>
              </a:rPr>
              <a:t>Часто идут холодные дожди. Могут быть первые заморозки.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pic>
        <p:nvPicPr>
          <p:cNvPr id="44036" name="Picture 4" descr="https://content.foto.my.mail.ru/mail/ninaivanova52/_animated/i-22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10445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940152" y="692696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0000"/>
                </a:solidFill>
              </a:rPr>
              <a:t>Птицы собираются в стаи и улетают зимовать в теплые края.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2" descr="0_7639e_c205f77a_X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571500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72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u="sng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Осенние</a:t>
            </a:r>
          </a:p>
          <a:p>
            <a:pPr algn="r"/>
            <a:r>
              <a:rPr lang="ru-RU" sz="72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        </a:t>
            </a:r>
            <a:r>
              <a:rPr lang="ru-RU" sz="7200" b="1" u="sng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месяцы</a:t>
            </a:r>
            <a:endParaRPr lang="ru-RU" sz="7200" b="1" u="sng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22" name="Picture 2" descr="http://img1.liveinternet.ru/images/attach/c/8/125/672/125672541_612204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789040"/>
            <a:ext cx="3028950" cy="3333750"/>
          </a:xfrm>
          <a:prstGeom prst="rect">
            <a:avLst/>
          </a:prstGeom>
          <a:noFill/>
        </p:spPr>
      </p:pic>
      <p:pic>
        <p:nvPicPr>
          <p:cNvPr id="30724" name="Picture 4" descr="http://www.playcast.ru/uploads/2015/09/22/1515986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413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Сентябрь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657671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В сентябре тепло, как летом,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И цветы кругом цветут.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Школьники идут учиться,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 Их уроки в школе ждут.</a:t>
            </a:r>
            <a:endParaRPr lang="ru-RU" dirty="0"/>
          </a:p>
        </p:txBody>
      </p:sp>
      <p:pic>
        <p:nvPicPr>
          <p:cNvPr id="5" name="Picture 4" descr="D:\МАМА\детские презентации\азбука\1220560271_1220426439_1-sentjabrja-den-znanijj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051720" y="764704"/>
            <a:ext cx="6571237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2602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Октябрь</a:t>
            </a:r>
            <a:endParaRPr lang="ru-RU" sz="48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73216"/>
            <a:ext cx="377991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октябре желтеют листья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И багряные леса,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Листопад украсит землю.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Ах, какая красота!</a:t>
            </a:r>
            <a:endParaRPr lang="ru-RU" sz="2000" dirty="0"/>
          </a:p>
        </p:txBody>
      </p:sp>
      <p:pic>
        <p:nvPicPr>
          <p:cNvPr id="5" name="Picture 4" descr="D:\МАМА\природа, фото\1121064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10986" y="620688"/>
            <a:ext cx="6528725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1026" name="Picture 2" descr="C:\Users\Комп\Desktop\КАРТИНКИ ДЛЯ ПРЕЗЕНТАЦИЙ\krasivye-detskie-sportivnye-kartinki-dlya-oformleniya-prezentatsii-70698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765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88640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Цель:</a:t>
            </a:r>
            <a:r>
              <a:rPr lang="ru-RU" sz="3200" dirty="0" smtClean="0"/>
              <a:t> Закрепление представлений детей о характерных признаках осени и осенних явлениях.</a:t>
            </a:r>
          </a:p>
          <a:p>
            <a:r>
              <a:rPr lang="ru-RU" sz="3200" b="1" dirty="0" smtClean="0"/>
              <a:t>Задачи:</a:t>
            </a:r>
            <a:endParaRPr lang="ru-RU" sz="3200" dirty="0" smtClean="0"/>
          </a:p>
          <a:p>
            <a:r>
              <a:rPr lang="ru-RU" sz="3200" b="1" i="1" dirty="0" smtClean="0"/>
              <a:t>Образовательные:</a:t>
            </a:r>
            <a:r>
              <a:rPr lang="ru-RU" sz="3200" dirty="0" smtClean="0"/>
              <a:t> Учить детей называть приметы осени, изменения в природе, используя образные слова и выражения.</a:t>
            </a:r>
          </a:p>
          <a:p>
            <a:r>
              <a:rPr lang="ru-RU" sz="3200" b="1" i="1" dirty="0" smtClean="0"/>
              <a:t>Развивающие:</a:t>
            </a:r>
            <a:r>
              <a:rPr lang="ru-RU" sz="3200" dirty="0" smtClean="0"/>
              <a:t> Закрепить умение устанавливать связь между признаками в природе и умения отстаивать свою точку зрения, делать вывод. Активизировать речевую деятельность через пословицы, загадки, стихи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2621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Ноябрь</a:t>
            </a:r>
            <a:endParaRPr lang="ru-RU" sz="5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301208"/>
            <a:ext cx="4572000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         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 ноябре дождливо, сыро,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Небо тучами закрыто,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Лужи, грязь, завяли травы,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И тепло уже забыто.</a:t>
            </a:r>
            <a:endParaRPr lang="ru-RU" sz="2000" dirty="0"/>
          </a:p>
        </p:txBody>
      </p:sp>
      <p:pic>
        <p:nvPicPr>
          <p:cNvPr id="6" name="Picture 3" descr="D:\МАМА\детские презентации\азбука\normal_Noyab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620688"/>
            <a:ext cx="6156176" cy="460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u="sng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187624" y="1196752"/>
            <a:ext cx="7056784" cy="388843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>
                  <a:solidFill>
                    <a:srgbClr val="00206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Животные осенью</a:t>
            </a:r>
            <a:endParaRPr lang="ru-RU" sz="5400" b="1" spc="50" dirty="0">
              <a:ln w="11430">
                <a:solidFill>
                  <a:srgbClr val="00206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8" name="Picture 2" descr="http://valenciaspain.ru/images/8179e5_ca38d433f1d0490884c4741601fc15dagif_srz_615_336_85_22_050_120_000_gif_srz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1" y="0"/>
            <a:ext cx="9134179" cy="6858000"/>
          </a:xfrm>
          <a:prstGeom prst="rect">
            <a:avLst/>
          </a:prstGeom>
          <a:noFill/>
        </p:spPr>
      </p:pic>
      <p:pic>
        <p:nvPicPr>
          <p:cNvPr id="34820" name="Picture 4" descr="http://www.playcast.ru/uploads/2015/09/11/150287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36912"/>
            <a:ext cx="7620000" cy="4714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95736" y="50851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ятно 2 4"/>
          <p:cNvSpPr/>
          <p:nvPr/>
        </p:nvSpPr>
        <p:spPr>
          <a:xfrm>
            <a:off x="0" y="-171400"/>
            <a:ext cx="9324528" cy="4392488"/>
          </a:xfrm>
          <a:prstGeom prst="irregularSeal2">
            <a:avLst/>
          </a:prstGeom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Сейчас мы их сказать попросим,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Как все они встречают осень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2770" name="Picture 2" descr="http://justclickit.ru/flash/anim/anim%20(3770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5679"/>
            <a:ext cx="5868144" cy="47923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99792" y="188640"/>
            <a:ext cx="6300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C00000"/>
                </a:solidFill>
              </a:rPr>
              <a:t>А я спешу, спешу, спешу.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Я на сучках грибы сушу.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Орешков делаю запас,</a:t>
            </a:r>
          </a:p>
          <a:p>
            <a:pPr algn="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Вот так стараюсь! В добрый час!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8914" name="Picture 2" descr="https://image.jimcdn.com/app/cms/image/transf/none/path/sbcf19b689f680f55/image/ib06af2b145f3e423/version/1444848910/im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6768752" cy="537321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4" y="476672"/>
            <a:ext cx="61926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В берлогу скоро лягу спать,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За осенью зима опять.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Пусть мне во сне приснится мёд,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Проснусь, когда весна придёт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1746" name="Picture 2" descr="http://video-otkritka.ru/albom/jivotnii/693642916_(450x640,_247Kb)_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1999"/>
            <a:ext cx="4286250" cy="60960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27984" y="11663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Я тоже буду спать, как мишка,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Я поохотился за лето: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Грибы искал, мышей ловил.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Мне надо отдохнуть за это,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Устал я, выбился из сил.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Рисунок 2" descr="0_149368_d0052f1b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620688"/>
            <a:ext cx="6452626" cy="612068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11663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FF0000"/>
                </a:solidFill>
              </a:rPr>
              <a:t>Осенью люди собирают урожай и делают заготовки на зиму.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" name="Picture 2" descr="http://gnti.ru/imgdump/4522-gnti-HdvTyfAjH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5292080" cy="39690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http://rk.karelia.ru/wp-content/uploads/2015/09/zagotovki-na-zimu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3428999"/>
            <a:ext cx="5334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" name="Picture 2" descr="http://stockfresh.com/files/b/blinow61/m/23/2409935_stock-photo-young-woman-harvesting-potato-on-the-fie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609614" cy="5782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4034" name="Picture 2" descr="https://ds03.infourok.ru/uploads/ex/11ce/0004a5ad-93bf280f/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КАРТИНКИ ДЛЯ ПРЕЗЕНТАЦИЙ\Free-Autumn-Backgrou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731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3429000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такое осень?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5122" name="Picture 2" descr="http://smdetsad8.rusedu.net/gallery/1735/103715-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68407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050" name="Picture 2" descr="http://s020.radikal.ru/i723/1511/cf/6ed5766e898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576" y="404664"/>
            <a:ext cx="7620000" cy="3724276"/>
          </a:xfrm>
          <a:prstGeom prst="rect">
            <a:avLst/>
          </a:prstGeom>
          <a:noFill/>
        </p:spPr>
      </p:pic>
      <p:pic>
        <p:nvPicPr>
          <p:cNvPr id="2054" name="Picture 6" descr="http://p6cdn4static.sharpschool.com/UserFiles/Servers/Server_64103/File/Migrated/Southridge/Smiley-anim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500" y="4509120"/>
            <a:ext cx="2215130" cy="2179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4572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Утром мы во двор идём -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Листья сыплются дождём,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Под ногами шелестят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летят, летят, летят...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100" dirty="0" smtClean="0"/>
              <a:t>ОТВЕТ:</a:t>
            </a:r>
            <a:br>
              <a:rPr lang="ru-RU" sz="1100" dirty="0" smtClean="0"/>
            </a:br>
            <a:r>
              <a:rPr lang="ru-RU" sz="1100" dirty="0" smtClean="0"/>
              <a:t>Осень.</a:t>
            </a:r>
            <a:endParaRPr lang="ru-RU" sz="1100" dirty="0"/>
          </a:p>
        </p:txBody>
      </p:sp>
      <p:pic>
        <p:nvPicPr>
          <p:cNvPr id="3074" name="Picture 2" descr="https://im0-tub-ru.yandex.net/i?id=0264b0c3ed9fe346b65687f143241aaa&amp;n=33&amp;h=215&amp;w=16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DDB1"/>
              </a:clrFrom>
              <a:clrTo>
                <a:srgbClr val="F5DDB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3848" y="116632"/>
            <a:ext cx="1609725" cy="20478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2492896"/>
            <a:ext cx="33843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Пришла без красок и без кисти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И перекрасила все листья.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100" dirty="0" smtClean="0"/>
              <a:t>ОТВЕТ:</a:t>
            </a:r>
            <a:br>
              <a:rPr lang="ru-RU" sz="1100" dirty="0" smtClean="0"/>
            </a:br>
            <a:r>
              <a:rPr lang="ru-RU" sz="1100" dirty="0" smtClean="0"/>
              <a:t>Осень.</a:t>
            </a:r>
            <a:endParaRPr lang="ru-RU" sz="1100" dirty="0"/>
          </a:p>
        </p:txBody>
      </p:sp>
      <p:pic>
        <p:nvPicPr>
          <p:cNvPr id="3076" name="Picture 4" descr="http://samsebegu.ru/media/posts/2015/09/27/214aa71a096241af97e99bf15c4d95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96752"/>
            <a:ext cx="2448271" cy="262041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4221088"/>
            <a:ext cx="345638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Солнцу теплому не верьте -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Впереди метели.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В золотистой круговерти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Листья полетели.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Это я пришла с дождями,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Листопадом и ветрами.</a:t>
            </a:r>
          </a:p>
          <a:p>
            <a:r>
              <a:rPr lang="ru-RU" sz="1100" dirty="0" smtClean="0"/>
              <a:t>ОТВЕТ:</a:t>
            </a:r>
          </a:p>
          <a:p>
            <a:r>
              <a:rPr lang="ru-RU" sz="1100" dirty="0" smtClean="0"/>
              <a:t>Осень.</a:t>
            </a:r>
            <a:endParaRPr lang="ru-RU" sz="1100" dirty="0"/>
          </a:p>
        </p:txBody>
      </p:sp>
      <p:pic>
        <p:nvPicPr>
          <p:cNvPr id="3078" name="Picture 6" descr="http://img-fotki.yandex.ru/get/4900/47407354.d2e/0_153315_88668477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492896"/>
            <a:ext cx="2229735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9154" name="Picture 2" descr="http://vremena-goda.su/uploads/posts/2015-11/1448884858_poslovicy-i-pogovorki-pro-osen-dlya-dete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1"/>
            <a:ext cx="9144000" cy="68219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260648"/>
            <a:ext cx="87129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осеннее ненастье семь погод на дворе: сеет, веет, крутит, мутит, рвет, сверху льет и снизу метет.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9675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Осенний дождь мелко сеется, да долго тянется.</a:t>
            </a:r>
            <a:endParaRPr lang="ru-RU" sz="2400" b="1" dirty="0">
              <a:solidFill>
                <a:srgbClr val="3333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44824"/>
            <a:ext cx="8496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Весна красна цветами, а осень снопами.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solidFill>
                  <a:srgbClr val="3333FF"/>
                </a:solidFill>
              </a:rPr>
              <a:t>Сырое лето да теплая осень - к долгой зиме. </a:t>
            </a:r>
            <a:r>
              <a:rPr lang="ru-RU" sz="2400" dirty="0" smtClean="0">
                <a:solidFill>
                  <a:srgbClr val="3333FF"/>
                </a:solidFill>
              </a:rPr>
              <a:t/>
            </a:r>
            <a:br>
              <a:rPr lang="ru-RU" sz="2400" dirty="0" smtClean="0">
                <a:solidFill>
                  <a:srgbClr val="3333FF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FF0000"/>
                </a:solidFill>
              </a:rPr>
              <a:t>Гром в сентябре предвещает теплую осень. 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005064"/>
            <a:ext cx="6678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FF"/>
                </a:solidFill>
              </a:rPr>
              <a:t>Если осенью паутина стелется по растениям - это к теплу. </a:t>
            </a:r>
            <a:endParaRPr lang="ru-RU" sz="2400" dirty="0">
              <a:solidFill>
                <a:srgbClr val="3333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5013176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Если листопад пройдет скоро, надо ожидать суровой зимы. 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3333FF"/>
                </a:solidFill>
              </a:rPr>
              <a:t>Появление комаров поздней осенью - к мягкой зиме. </a:t>
            </a:r>
            <a:endParaRPr lang="ru-RU" sz="24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188640"/>
            <a:ext cx="6797438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333FF"/>
                </a:solidFill>
              </a:rPr>
              <a:t>Сюжетные картинки по теме "Осень</a:t>
            </a:r>
            <a:r>
              <a:rPr lang="ru-RU" b="1" dirty="0" smtClean="0"/>
              <a:t>"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908720"/>
            <a:ext cx="3600400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Вопросы: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3333FF"/>
                </a:solidFill>
              </a:rPr>
              <a:t>Что изображено?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3333FF"/>
                </a:solidFill>
              </a:rPr>
              <a:t>Что делают ребята?</a:t>
            </a:r>
          </a:p>
          <a:p>
            <a:r>
              <a:rPr lang="ru-RU" b="1" dirty="0" smtClean="0"/>
              <a:t> </a:t>
            </a:r>
            <a:r>
              <a:rPr lang="ru-RU" b="1" dirty="0" smtClean="0">
                <a:solidFill>
                  <a:srgbClr val="3333FF"/>
                </a:solidFill>
              </a:rPr>
              <a:t>Почему вы решили, что на картинках изображена осень?</a:t>
            </a:r>
            <a:endParaRPr lang="ru-RU" b="1" dirty="0">
              <a:solidFill>
                <a:srgbClr val="3333FF"/>
              </a:solidFill>
            </a:endParaRPr>
          </a:p>
        </p:txBody>
      </p:sp>
      <p:pic>
        <p:nvPicPr>
          <p:cNvPr id="50178" name="Picture 2" descr="Про осень детям 4,5,6 л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980728"/>
            <a:ext cx="4884846" cy="53777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0180" name="Picture 4" descr="Про осень детям 4,5,6 л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2394" y="980728"/>
            <a:ext cx="4920067" cy="5328592"/>
          </a:xfrm>
          <a:prstGeom prst="rect">
            <a:avLst/>
          </a:prstGeom>
          <a:noFill/>
        </p:spPr>
      </p:pic>
      <p:pic>
        <p:nvPicPr>
          <p:cNvPr id="50182" name="Picture 6" descr="Про осень детям 4,5,6 л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965321"/>
            <a:ext cx="4824536" cy="5321179"/>
          </a:xfrm>
          <a:prstGeom prst="rect">
            <a:avLst/>
          </a:prstGeom>
          <a:noFill/>
        </p:spPr>
      </p:pic>
      <p:pic>
        <p:nvPicPr>
          <p:cNvPr id="50184" name="Picture 8" descr="Про осень детям 4,5,6 л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938269"/>
            <a:ext cx="4968552" cy="54202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0186" name="Picture 10" descr="https://1.bp.blogspot.com/-ztyN7EETU6M/V1_UtLLeghI/AAAAAAAAXxc/p9-tzFlRj88HsoIh2wqmfpqnoJPy8IszQCPcB/s1600/%25D0%25B7%25D0%25B0%25D0%25BC%25D0%25B5%25D1%2587%25D0%25B0%25D1%2582%25D0%25B5%25D0%25BB%25D1%258C%25D0%25BD%25D0%25BE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82416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074" name="Picture 2" descr="http://api.ning.com/files/mMRmJLLEzVFlHSg9R01N6YuNKGW6F4adw**TsSHlhrgD3iCSI52dYsQgc7aEULjF8sYJk51hXMyff9A5eBkXJQGrwwTlR6yF/fil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7200800" cy="3954016"/>
          </a:xfrm>
          <a:prstGeom prst="rect">
            <a:avLst/>
          </a:prstGeom>
          <a:noFill/>
        </p:spPr>
      </p:pic>
      <p:pic>
        <p:nvPicPr>
          <p:cNvPr id="3076" name="Picture 4" descr="http://gylhataj.ru/wp-content/uploads/2015/11/listya-kruzhatsya-sozdanie-animacii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60648"/>
            <a:ext cx="3990975" cy="39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омп\Desktop\КАРТИНКИ ДЛЯ ПРЕЗЕНТАЦИЙ\0_6ae11_99abee7f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826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268760"/>
            <a:ext cx="727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Приметы</a:t>
            </a:r>
          </a:p>
          <a:p>
            <a:r>
              <a:rPr lang="ru-RU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</a:t>
            </a:r>
            <a:r>
              <a:rPr lang="ru-RU" sz="6600" b="1" u="sng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осени</a:t>
            </a:r>
            <a:endParaRPr lang="ru-RU" sz="6600" b="1" u="sng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099" name="Picture 3" descr="C:\Users\Комп\Desktop\КАРТИНКИ ДЛЯ ПРЕЗЕНТАЦИЙ\slide_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4101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24248">
            <a:off x="5367993" y="4767608"/>
            <a:ext cx="3238641" cy="25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9217" name="Picture 1" descr="C:\Users\Комп\Desktop\КАРТИНКИ ДЛЯ ПРЕЗЕНТАЦИЙ\slide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4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24248">
            <a:off x="5367993" y="4767608"/>
            <a:ext cx="3238641" cy="25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8193" name="Picture 1" descr="C:\Users\Комп\Desktop\КАРТИНКИ ДЛЯ ПРЕЗЕНТАЦИЙ\slide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4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24248">
            <a:off x="5295985" y="4695601"/>
            <a:ext cx="3238641" cy="25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7169" name="Picture 1" descr="C:\Users\Комп\Desktop\КАРТИНКИ ДЛЯ ПРЕЗЕНТАЦИЙ\slide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4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24248">
            <a:off x="5295985" y="4695601"/>
            <a:ext cx="3238641" cy="25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омп\Desktop\КАРТИНКИ ДЛЯ ПРЕЗЕНТАЦИЙ\63375996_1283139503_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23554" name="Picture 2" descr="C:\Users\Комп\Desktop\КАРТИНКИ ДЛЯ ПРЕЗЕНТАЦИЙ\slide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pic>
        <p:nvPicPr>
          <p:cNvPr id="4" name="Picture 5" descr="http://matem.in.ua/upravlinnya-osviti-vikonavchogo-komitetu-marganecekoyi-misekoy/216459_html_m7497c7d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24248">
            <a:off x="6016065" y="4479577"/>
            <a:ext cx="3238641" cy="2547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379</TotalTime>
  <Words>328</Words>
  <Application>Microsoft Office PowerPoint</Application>
  <PresentationFormat>Экран (4:3)</PresentationFormat>
  <Paragraphs>60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Комп</cp:lastModifiedBy>
  <cp:revision>45</cp:revision>
  <dcterms:created xsi:type="dcterms:W3CDTF">2016-02-18T17:29:20Z</dcterms:created>
  <dcterms:modified xsi:type="dcterms:W3CDTF">2017-06-16T15:12:02Z</dcterms:modified>
</cp:coreProperties>
</file>